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9" r:id="rId10"/>
    <p:sldId id="268" r:id="rId11"/>
    <p:sldId id="263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3" d="100"/>
          <a:sy n="103" d="100"/>
        </p:scale>
        <p:origin x="150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Nashville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</a:t>
            </a:r>
            <a:r>
              <a:rPr lang="en-US" dirty="0"/>
              <a:t>| Select-Object –Property Name</a:t>
            </a:r>
          </a:p>
          <a:p>
            <a:pPr lvl="1"/>
            <a:r>
              <a:rPr lang="en-US" dirty="0"/>
              <a:t>Get-VM </a:t>
            </a:r>
            <a:r>
              <a:rPr lang="en-US" dirty="0"/>
              <a:t>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</a:t>
            </a:r>
            <a:r>
              <a:rPr lang="en-US" dirty="0"/>
              <a:t>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  <a:endParaRPr lang="en-US" dirty="0" smtClean="0"/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</a:t>
            </a:r>
            <a:r>
              <a:rPr lang="en-US" sz="2400" dirty="0"/>
              <a:t>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</a:t>
            </a:r>
            <a:r>
              <a:rPr lang="en-US" sz="2400" dirty="0"/>
              <a:t>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</a:t>
            </a:r>
            <a:r>
              <a:rPr lang="en-US" sz="2400" dirty="0"/>
              <a:t>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Code and slide deck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4" y="2073949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60E9504-7768-3934-DFAD-66FD57E0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1"/>
            <a:ext cx="12278810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</a:t>
            </a:r>
            <a:r>
              <a:rPr lang="en-US" dirty="0" smtClean="0"/>
              <a:t>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08" y="1253388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719015" y="2223477"/>
            <a:ext cx="5845907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08" y="1302179"/>
            <a:ext cx="256258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762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2007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9762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328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</a:t>
            </a:r>
            <a:r>
              <a:rPr lang="en-US" dirty="0" smtClean="0"/>
              <a:t>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</a:t>
            </a:r>
            <a:r>
              <a:rPr lang="en-US" sz="2200" dirty="0"/>
              <a:t>!”</a:t>
            </a:r>
            <a:endParaRPr lang="en-US" sz="2200" dirty="0"/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21F114-2E9E-4E7D-B67D-088203617741}">
  <ds:schemaRefs>
    <ds:schemaRef ds:uri="http://purl.org/dc/dcmitype/"/>
    <ds:schemaRef ds:uri="http://purl.org/dc/terms/"/>
    <ds:schemaRef ds:uri="http://schemas.microsoft.com/office/2006/documentManagement/types"/>
    <ds:schemaRef ds:uri="e7d83ab9-40ce-4f6a-9d5b-bb8228ec9b2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8d785b-a573-4648-a687-d73070f116c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521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Metropolis</vt:lpstr>
      <vt:lpstr>Wingdings</vt:lpstr>
      <vt:lpstr>Office Theme</vt:lpstr>
      <vt:lpstr>Welcome to the  Nashville  UserCon</vt:lpstr>
      <vt:lpstr>PowerCLI 101 Getting Started with the Shell</vt:lpstr>
      <vt:lpstr>Justin P. Sider</vt:lpstr>
      <vt:lpstr>Agenda</vt:lpstr>
      <vt:lpstr>Take Aways</vt:lpstr>
      <vt:lpstr>Code Editor (IDE)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24</cp:revision>
  <dcterms:created xsi:type="dcterms:W3CDTF">2023-12-15T16:18:32Z</dcterms:created>
  <dcterms:modified xsi:type="dcterms:W3CDTF">2024-09-02T00:53:11Z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